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4" r:id="rId7"/>
    <p:sldId id="267" r:id="rId8"/>
    <p:sldId id="261" r:id="rId9"/>
    <p:sldId id="262" r:id="rId10"/>
    <p:sldId id="266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60C57-F9D2-A143-8F30-0F4A03CD3C8A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8A86D-DA1B-BE48-84BF-9AA0928BF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5FFD-1D54-C440-9060-1E37F6990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EBAAD-6357-A940-A022-CBE2E590D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xmlns="" id="{528D15A6-FD9B-F14D-9DC2-C22BB95F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72" y="6076481"/>
            <a:ext cx="1574410" cy="9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2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6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E10D9-63C6-8A4C-A57D-5A3FC1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0EC-E9B5-5C43-AF96-1A76964DB87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3CB8B-B564-D34E-9637-8C907D7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E10D9-63C6-8A4C-A57D-5A3FC1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0EC-E9B5-5C43-AF96-1A76964DB87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3CB8B-B564-D34E-9637-8C907D7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117B2-E46E-324A-AC7A-8EFA4D12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1325563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C111B-E682-CC4B-A321-78C11BE3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41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0E10D9-63C6-8A4C-A57D-5A3FC1B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10EC-E9B5-5C43-AF96-1A76964DB87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3CB8B-B564-D34E-9637-8C907D75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3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D0E034-A34C-3341-AFBD-74EAD0D9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456113"/>
          </a:xfrm>
          <a:solidFill>
            <a:schemeClr val="accent1"/>
          </a:solidFill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86108-47FA-E74A-A48F-42DCD591E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63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D8D940-5E43-6B4C-9580-C50327810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4712677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139FD7-1E4D-8147-AF18-85FE2F721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7926" y="953428"/>
            <a:ext cx="5965874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4BABEE-F035-CA4D-8C69-7F70192B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5"/>
            <a:ext cx="12192000" cy="132556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646AAF-509F-1942-8FDE-BEB8CDD6E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41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BC5EB9-4971-E14D-8C6E-17AD50EF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50331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C3FDE4-635D-4846-AB56-33330F97F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52641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34691D-7B57-2540-B2AE-3418E9E3B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50331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A7842-C50F-FC46-9EC5-25F8A9BA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F8F719-7386-B543-8352-47CF7244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30ACF-3ED0-394F-A9E3-D1C0B6005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BF281-2423-E649-96F1-0B4C529CC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10EC-E9B5-5C43-AF96-1A76964DB87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AA08C-1E9E-354A-B9DF-DD6143A25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04CE-1B5F-8148-ABD6-696232C05CF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2FDDACAE-8DCC-A74B-A877-EA6BE3ADEA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1433" y="6080082"/>
            <a:ext cx="1573130" cy="9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9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al.insperity.com/" TargetMode="Externa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25" y="23811"/>
            <a:ext cx="9144000" cy="2387600"/>
          </a:xfrm>
        </p:spPr>
        <p:txBody>
          <a:bodyPr/>
          <a:lstStyle/>
          <a:p>
            <a:r>
              <a:rPr lang="en-US" dirty="0" smtClean="0"/>
              <a:t>Insperity/Eventeny Policies &amp; General Updates</a:t>
            </a:r>
            <a:endParaRPr lang="en-US" dirty="0"/>
          </a:p>
        </p:txBody>
      </p:sp>
      <p:pic>
        <p:nvPicPr>
          <p:cNvPr id="1026" name="Picture 2" descr="olicy Icons - Free SVG &amp; PNG Policy Images -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73" y="37107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43" y="2514600"/>
            <a:ext cx="36855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Part-Time/Hourly Time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part time employees must clock out for at least a 30 minute lunch if you work over 6 consecutive hours</a:t>
            </a:r>
          </a:p>
          <a:p>
            <a:r>
              <a:rPr lang="en-US" dirty="0" smtClean="0"/>
              <a:t>All other part timers do not need to track lunch </a:t>
            </a:r>
          </a:p>
          <a:p>
            <a:r>
              <a:rPr lang="en-US" dirty="0" smtClean="0"/>
              <a:t>Work with your manager individually to find what works best (weekly hours review, biweekly, or submitting and letting the manager approve from Insperity) </a:t>
            </a:r>
          </a:p>
          <a:p>
            <a:r>
              <a:rPr lang="en-US" dirty="0" smtClean="0"/>
              <a:t>If you missed the part timers training or need a refresher please slack me before December 16</a:t>
            </a:r>
            <a:r>
              <a:rPr lang="en-US" baseline="30000" dirty="0" smtClean="0"/>
              <a:t>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50" y="4786312"/>
            <a:ext cx="1949450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&amp; Misc.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4415"/>
            <a:ext cx="10920413" cy="4351338"/>
          </a:xfrm>
        </p:spPr>
        <p:txBody>
          <a:bodyPr/>
          <a:lstStyle/>
          <a:p>
            <a:r>
              <a:rPr lang="en-US" dirty="0" smtClean="0"/>
              <a:t>Any discrepancy in your accommodations: delayed flight, cancelled flight, hotel reservation problem, etc. needs to be reported to your manager and to Jaylyn</a:t>
            </a:r>
          </a:p>
          <a:p>
            <a:r>
              <a:rPr lang="en-US" dirty="0" smtClean="0"/>
              <a:t>Eventeny is </a:t>
            </a:r>
            <a:r>
              <a:rPr lang="en-US" b="1" u="sng" dirty="0" smtClean="0"/>
              <a:t>not</a:t>
            </a:r>
            <a:r>
              <a:rPr lang="en-US" dirty="0" smtClean="0"/>
              <a:t> responsible for: room upgrades, mini bars/alcohol, stay extensions, flight upgrades, shopping, excessive meal spending (unless prior approval), pay-per-view, spouse meals/accommodations </a:t>
            </a:r>
          </a:p>
          <a:p>
            <a:r>
              <a:rPr lang="en-US" dirty="0" smtClean="0"/>
              <a:t>If prompted to put your CC down for incidentals, you will need to</a:t>
            </a:r>
          </a:p>
        </p:txBody>
      </p:sp>
      <p:pic>
        <p:nvPicPr>
          <p:cNvPr id="7172" name="Picture 4" descr="argarita drink monochrome flat vector object. Cocktail refreshment. Martini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04" y="4757737"/>
            <a:ext cx="160714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3" y="4543425"/>
            <a:ext cx="2835274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Enrollment is now available on Insperity: look for an email from me for more details</a:t>
            </a:r>
          </a:p>
          <a:p>
            <a:r>
              <a:rPr lang="en-US" dirty="0" smtClean="0"/>
              <a:t>Secret Santa</a:t>
            </a:r>
          </a:p>
          <a:p>
            <a:r>
              <a:rPr lang="en-US" dirty="0" err="1" smtClean="0"/>
              <a:t>Zoho</a:t>
            </a:r>
            <a:r>
              <a:rPr lang="en-US" dirty="0" smtClean="0"/>
              <a:t> ”How to”: coming soon!</a:t>
            </a:r>
          </a:p>
          <a:p>
            <a:r>
              <a:rPr lang="en-US" dirty="0" smtClean="0"/>
              <a:t>Spencer Ingle’s presentation Dec 12</a:t>
            </a:r>
            <a:r>
              <a:rPr lang="en-US" baseline="30000" dirty="0" smtClean="0"/>
              <a:t>th</a:t>
            </a:r>
            <a:r>
              <a:rPr lang="en-US" dirty="0" smtClean="0"/>
              <a:t> at 3pm</a:t>
            </a:r>
          </a:p>
          <a:p>
            <a:r>
              <a:rPr lang="en-US" dirty="0"/>
              <a:t>Closed: December 22</a:t>
            </a:r>
            <a:r>
              <a:rPr lang="en-US" baseline="30000" dirty="0"/>
              <a:t>nd</a:t>
            </a:r>
            <a:r>
              <a:rPr lang="en-US" dirty="0"/>
              <a:t> and 25</a:t>
            </a:r>
            <a:r>
              <a:rPr lang="en-US" baseline="30000" dirty="0"/>
              <a:t>th</a:t>
            </a:r>
            <a:r>
              <a:rPr lang="en-US" dirty="0"/>
              <a:t> and January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 descr="anta claus cartoon 15723274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1" y="3184857"/>
            <a:ext cx="2857500" cy="367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mpagne Glass PNG Clipart - Best WEB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5488" y="3786188"/>
            <a:ext cx="481708" cy="128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42" y="4570279"/>
            <a:ext cx="1961446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8650" y="2214568"/>
            <a:ext cx="6615113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93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Travel: Domestic and International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PTO/Time Tracking in Insperity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Conference and miscellaneous travel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Announcements and Q&amp;A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60" y="71438"/>
            <a:ext cx="5219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3018"/>
            <a:ext cx="10515600" cy="4351338"/>
          </a:xfrm>
        </p:spPr>
        <p:txBody>
          <a:bodyPr/>
          <a:lstStyle/>
          <a:p>
            <a:r>
              <a:rPr lang="en-US" dirty="0" smtClean="0"/>
              <a:t>We will </a:t>
            </a:r>
            <a:r>
              <a:rPr lang="en-US" b="1" dirty="0" smtClean="0"/>
              <a:t>not be naming names </a:t>
            </a:r>
            <a:r>
              <a:rPr lang="en-US" dirty="0" smtClean="0"/>
              <a:t>in the chat or otherwise </a:t>
            </a:r>
          </a:p>
          <a:p>
            <a:r>
              <a:rPr lang="en-US" dirty="0" smtClean="0"/>
              <a:t>If you think that you or another teammate are in violation of any of these policies please speak directly and privately with your manager</a:t>
            </a:r>
            <a:endParaRPr lang="en-US" dirty="0"/>
          </a:p>
        </p:txBody>
      </p:sp>
      <p:pic>
        <p:nvPicPr>
          <p:cNvPr id="2050" name="Picture 2" descr="oun_Important Notification_100282_red.png | Benefits Services Di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72" y="3486150"/>
            <a:ext cx="3050381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Travel: Domestic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travel is within the United States this includes Hawaii, Alaska, The US Virgin Islands and Puerto Rico </a:t>
            </a:r>
          </a:p>
          <a:p>
            <a:r>
              <a:rPr lang="en-US" dirty="0" smtClean="0"/>
              <a:t>For insurance purposes domestic travel should be reported to your manager</a:t>
            </a:r>
          </a:p>
          <a:p>
            <a:r>
              <a:rPr lang="en-US" dirty="0" smtClean="0"/>
              <a:t>If your physical location differs from your Insperity address for more than 30+ days at a time, you need to alert your manager</a:t>
            </a:r>
          </a:p>
        </p:txBody>
      </p:sp>
      <p:pic>
        <p:nvPicPr>
          <p:cNvPr id="4102" name="Picture 6" descr="oad trip - Free people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3686176"/>
            <a:ext cx="3319462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Travel: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415"/>
            <a:ext cx="10948988" cy="4697810"/>
          </a:xfrm>
        </p:spPr>
        <p:txBody>
          <a:bodyPr>
            <a:normAutofit/>
          </a:bodyPr>
          <a:lstStyle/>
          <a:p>
            <a:r>
              <a:rPr lang="en-US" b="1" u="sng" dirty="0"/>
              <a:t>Any</a:t>
            </a:r>
            <a:r>
              <a:rPr lang="en-US" b="1" dirty="0"/>
              <a:t> international travel</a:t>
            </a:r>
            <a:r>
              <a:rPr lang="en-US" dirty="0"/>
              <a:t> needs to be reported to your manager- domestic travel should also be reported </a:t>
            </a:r>
            <a:r>
              <a:rPr lang="en-US" dirty="0" smtClean="0"/>
              <a:t>especially if it will interfere with work</a:t>
            </a:r>
            <a:endParaRPr lang="en-US" dirty="0"/>
          </a:p>
          <a:p>
            <a:r>
              <a:rPr lang="en-US" dirty="0" smtClean="0"/>
              <a:t>Upon employment everyone </a:t>
            </a:r>
            <a:r>
              <a:rPr lang="en-US" dirty="0"/>
              <a:t>e-signed a document agreeing that working for </a:t>
            </a:r>
            <a:r>
              <a:rPr lang="en-US" b="1" dirty="0"/>
              <a:t>30+ consecutive days</a:t>
            </a:r>
            <a:r>
              <a:rPr lang="en-US" dirty="0"/>
              <a:t> out of the US is a violation </a:t>
            </a:r>
            <a:r>
              <a:rPr lang="en-US" dirty="0" smtClean="0"/>
              <a:t>of Eventeny policy</a:t>
            </a:r>
            <a:endParaRPr lang="en-US" dirty="0"/>
          </a:p>
          <a:p>
            <a:r>
              <a:rPr lang="en-US" dirty="0"/>
              <a:t>That agreement also states that no employee may spend </a:t>
            </a:r>
            <a:r>
              <a:rPr lang="en-US" b="1" dirty="0"/>
              <a:t>120 or more days traveling outside of the US </a:t>
            </a:r>
            <a:r>
              <a:rPr lang="en-US" dirty="0"/>
              <a:t>in a 12 month period- this does not restart per calendar year, this is a rolling number</a:t>
            </a:r>
          </a:p>
          <a:p>
            <a:r>
              <a:rPr lang="en-US" dirty="0"/>
              <a:t>Violation of these policies can lead to termination- this has a lot to do with Eventeny violating tax law and US workers law, all of which is out of </a:t>
            </a:r>
            <a:r>
              <a:rPr lang="en-US" dirty="0" err="1" smtClean="0"/>
              <a:t>Eventeny’s</a:t>
            </a:r>
            <a:r>
              <a:rPr lang="en-US" dirty="0" smtClean="0"/>
              <a:t> hands</a:t>
            </a:r>
            <a:endParaRPr lang="en-US" dirty="0"/>
          </a:p>
        </p:txBody>
      </p:sp>
      <p:pic>
        <p:nvPicPr>
          <p:cNvPr id="3076" name="Picture 4" descr="arth globe clip art, vector illustration isolated 9314846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263" y="99037"/>
            <a:ext cx="1576767" cy="15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Travel: International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2303065"/>
            <a:ext cx="58483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Retreat days count towards 120</a:t>
            </a:r>
          </a:p>
          <a:p>
            <a:r>
              <a:rPr lang="en-US" dirty="0" smtClean="0"/>
              <a:t>We still fully encourage travel- that’s one reason why we are remote!</a:t>
            </a:r>
          </a:p>
          <a:p>
            <a:r>
              <a:rPr lang="en-US" dirty="0" smtClean="0"/>
              <a:t>Be transparent with your manager</a:t>
            </a:r>
          </a:p>
          <a:p>
            <a:r>
              <a:rPr lang="en-US" dirty="0" smtClean="0"/>
              <a:t>Specific questions: talk to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674414"/>
            <a:ext cx="5714999" cy="40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request international travel: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687"/>
            <a:ext cx="10515600" cy="4351338"/>
          </a:xfrm>
        </p:spPr>
        <p:txBody>
          <a:bodyPr/>
          <a:lstStyle/>
          <a:p>
            <a:r>
              <a:rPr lang="en-US" dirty="0"/>
              <a:t>Log into </a:t>
            </a:r>
            <a:r>
              <a:rPr lang="en-US" dirty="0">
                <a:hlinkClick r:id="rId2"/>
              </a:rPr>
              <a:t>portal.insperity.com</a:t>
            </a:r>
            <a:endParaRPr lang="en-US" dirty="0"/>
          </a:p>
          <a:p>
            <a:r>
              <a:rPr lang="en-US" dirty="0"/>
              <a:t>Search for "International Travel"</a:t>
            </a:r>
          </a:p>
          <a:p>
            <a:r>
              <a:rPr lang="en-US" dirty="0"/>
              <a:t>Click on "Links"</a:t>
            </a:r>
          </a:p>
          <a:p>
            <a:r>
              <a:rPr lang="en-US" dirty="0"/>
              <a:t>Click on "International Travel Notification Form"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4" y="3900487"/>
            <a:ext cx="8086724" cy="283845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472486" y="6137681"/>
            <a:ext cx="1028698" cy="558392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672013" y="3857628"/>
            <a:ext cx="2257425" cy="614362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5875" y="2300291"/>
            <a:ext cx="9544050" cy="16573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16"/>
            <a:ext cx="12192000" cy="934659"/>
          </a:xfrm>
        </p:spPr>
        <p:txBody>
          <a:bodyPr/>
          <a:lstStyle/>
          <a:p>
            <a:r>
              <a:rPr lang="en-US" dirty="0" smtClean="0"/>
              <a:t>PTO/ Time Tracking in Insperity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87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b="1" u="sng" dirty="0" smtClean="0"/>
              <a:t>Begins Saturday, December 16</a:t>
            </a:r>
            <a:r>
              <a:rPr lang="en-US" sz="5400" b="1" u="sng" baseline="30000" dirty="0" smtClean="0"/>
              <a:t>th</a:t>
            </a:r>
            <a:r>
              <a:rPr lang="en-US" sz="5400" b="1" u="sng" dirty="0" smtClean="0"/>
              <a:t> 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1512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PTO/ Time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PTO is for any full time employees</a:t>
            </a:r>
          </a:p>
          <a:p>
            <a:r>
              <a:rPr lang="en-US" dirty="0" smtClean="0"/>
              <a:t>Time Tracking is for any part-time hourly employees</a:t>
            </a:r>
          </a:p>
          <a:p>
            <a:r>
              <a:rPr lang="en-US" dirty="0" smtClean="0"/>
              <a:t>Lunch punches is for any part-time hourly California employee</a:t>
            </a:r>
          </a:p>
          <a:p>
            <a:r>
              <a:rPr lang="en-US" dirty="0" smtClean="0"/>
              <a:t>Eventeny Useful Links will be updated with directions asap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74" y="2914648"/>
            <a:ext cx="28673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nteny_PPT_Theme">
  <a:themeElements>
    <a:clrScheme name="Eventeny ">
      <a:dk1>
        <a:srgbClr val="333333"/>
      </a:dk1>
      <a:lt1>
        <a:srgbClr val="FFFFFF"/>
      </a:lt1>
      <a:dk2>
        <a:srgbClr val="222222"/>
      </a:dk2>
      <a:lt2>
        <a:srgbClr val="FFFFFF"/>
      </a:lt2>
      <a:accent1>
        <a:srgbClr val="0BD2CD"/>
      </a:accent1>
      <a:accent2>
        <a:srgbClr val="05AAC7"/>
      </a:accent2>
      <a:accent3>
        <a:srgbClr val="FC895F"/>
      </a:accent3>
      <a:accent4>
        <a:srgbClr val="FD828D"/>
      </a:accent4>
      <a:accent5>
        <a:srgbClr val="B185C1"/>
      </a:accent5>
      <a:accent6>
        <a:srgbClr val="F9F9F9"/>
      </a:accent6>
      <a:hlink>
        <a:srgbClr val="0389A0"/>
      </a:hlink>
      <a:folHlink>
        <a:srgbClr val="9E66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nteny_PPT_Theme" id="{245CE015-FE5F-8B4A-B236-408664B08D40}" vid="{211B186F-01DB-C744-9C90-D166F1525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Eventeny_PPT_Theme (5) (1)</Template>
  <TotalTime>3213</TotalTime>
  <Words>416</Words>
  <Application>Microsoft Macintosh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Eventeny_PPT_Theme</vt:lpstr>
      <vt:lpstr>Insperity/Eventeny Policies &amp; General Updates</vt:lpstr>
      <vt:lpstr>Agenda</vt:lpstr>
      <vt:lpstr>Keep in mind</vt:lpstr>
      <vt:lpstr>Travel: Domestic </vt:lpstr>
      <vt:lpstr>Travel: International</vt:lpstr>
      <vt:lpstr>Travel: International</vt:lpstr>
      <vt:lpstr>How to request international travel: </vt:lpstr>
      <vt:lpstr>PTO/ Time Tracking in Insperity</vt:lpstr>
      <vt:lpstr>PTO/ Time Tracking</vt:lpstr>
      <vt:lpstr>Part-Time/Hourly Time Tracking</vt:lpstr>
      <vt:lpstr>Conference &amp; Misc. Travel</vt:lpstr>
      <vt:lpstr>Other reminders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Insperity/Eventeny Policies &amp; General Updates</dc:title>
  <dc:creator>Jaylyn Napier</dc:creator>
  <cp:lastModifiedBy>Jaylyn Napier</cp:lastModifiedBy>
  <cp:revision>3</cp:revision>
  <dcterms:created xsi:type="dcterms:W3CDTF">2023-12-06T15:52:36Z</dcterms:created>
  <dcterms:modified xsi:type="dcterms:W3CDTF">2023-12-08T21:26:35Z</dcterms:modified>
</cp:coreProperties>
</file>